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81E9-030C-8719-39D3-8761C28F5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532470"/>
            <a:ext cx="7197726" cy="2421464"/>
          </a:xfrm>
        </p:spPr>
        <p:txBody>
          <a:bodyPr anchor="ctr"/>
          <a:lstStyle/>
          <a:p>
            <a:pPr algn="ctr"/>
            <a:r>
              <a:rPr lang="en-US" dirty="0"/>
              <a:t>Naan Mudhalvan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B0BFE-EC6D-37DE-86E3-BF606D665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395133"/>
            <a:ext cx="7197726" cy="1405467"/>
          </a:xfrm>
        </p:spPr>
        <p:txBody>
          <a:bodyPr anchor="ctr"/>
          <a:lstStyle/>
          <a:p>
            <a:pPr algn="ctr"/>
            <a:r>
              <a:rPr lang="en-US" dirty="0"/>
              <a:t>Mern stack course project demo</a:t>
            </a:r>
          </a:p>
          <a:p>
            <a:pPr algn="ctr"/>
            <a:r>
              <a:rPr lang="en-US" dirty="0"/>
              <a:t>-</a:t>
            </a:r>
          </a:p>
          <a:p>
            <a:pPr algn="ctr"/>
            <a:r>
              <a:rPr lang="en-US" dirty="0"/>
              <a:t>E Book Store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56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ok-Store-App-MERN-Stack-Projec">
            <a:hlinkClick r:id="" action="ppaction://media"/>
            <a:extLst>
              <a:ext uri="{FF2B5EF4-FFF2-40B4-BE49-F238E27FC236}">
                <a16:creationId xmlns:a16="http://schemas.microsoft.com/office/drawing/2014/main" id="{388DCC8C-0BBE-0CDE-76E5-0E8E29482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846" y="128726"/>
            <a:ext cx="11734308" cy="66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</TotalTime>
  <Words>12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Celestial</vt:lpstr>
      <vt:lpstr>Naan Mudhalvan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Chandra Mouli</dc:creator>
  <cp:lastModifiedBy>Chandra Mouli</cp:lastModifiedBy>
  <cp:revision>3</cp:revision>
  <dcterms:created xsi:type="dcterms:W3CDTF">2024-11-24T09:38:36Z</dcterms:created>
  <dcterms:modified xsi:type="dcterms:W3CDTF">2024-11-24T10:27:00Z</dcterms:modified>
</cp:coreProperties>
</file>